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60" r:id="rId10"/>
    <p:sldId id="264" r:id="rId11"/>
    <p:sldId id="261" r:id="rId12"/>
    <p:sldId id="262" r:id="rId13"/>
    <p:sldId id="263" r:id="rId14"/>
    <p:sldId id="265" r:id="rId15"/>
    <p:sldId id="266" r:id="rId16"/>
    <p:sldId id="277" r:id="rId17"/>
    <p:sldId id="275" r:id="rId18"/>
    <p:sldId id="267" r:id="rId19"/>
    <p:sldId id="276" r:id="rId20"/>
    <p:sldId id="279" r:id="rId21"/>
    <p:sldId id="280" r:id="rId22"/>
    <p:sldId id="282" r:id="rId23"/>
    <p:sldId id="268" r:id="rId24"/>
    <p:sldId id="269" r:id="rId25"/>
    <p:sldId id="270" r:id="rId26"/>
    <p:sldId id="271" r:id="rId27"/>
    <p:sldId id="27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jpeg"/><Relationship Id="rId9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 fresh 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3491263" y="2604785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host:</a:t>
            </a:r>
          </a:p>
        </p:txBody>
      </p: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6601</TotalTime>
  <Words>778</Words>
  <Application>Microsoft Office PowerPoint</Application>
  <PresentationFormat>Widescreen</PresentationFormat>
  <Paragraphs>217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148</cp:revision>
  <dcterms:created xsi:type="dcterms:W3CDTF">2020-04-23T16:30:09Z</dcterms:created>
  <dcterms:modified xsi:type="dcterms:W3CDTF">2020-05-04T23:37:01Z</dcterms:modified>
</cp:coreProperties>
</file>